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6" r:id="rId2"/>
    <p:sldId id="286" r:id="rId3"/>
    <p:sldId id="291" r:id="rId4"/>
    <p:sldId id="287" r:id="rId5"/>
    <p:sldId id="293" r:id="rId6"/>
    <p:sldId id="288" r:id="rId7"/>
    <p:sldId id="289" r:id="rId8"/>
    <p:sldId id="290" r:id="rId9"/>
    <p:sldId id="294" r:id="rId10"/>
  </p:sldIdLst>
  <p:sldSz cx="9906000" cy="6858000" type="A4"/>
  <p:notesSz cx="6797675" cy="992663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3800" kern="1200">
        <a:solidFill>
          <a:schemeClr val="accent2"/>
        </a:solidFill>
        <a:latin typeface="Fineliner Script" pitchFamily="50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800" kern="1200">
        <a:solidFill>
          <a:schemeClr val="accent2"/>
        </a:solidFill>
        <a:latin typeface="Fineliner Script" pitchFamily="50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800" kern="1200">
        <a:solidFill>
          <a:schemeClr val="accent2"/>
        </a:solidFill>
        <a:latin typeface="Fineliner Script" pitchFamily="50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800" kern="1200">
        <a:solidFill>
          <a:schemeClr val="accent2"/>
        </a:solidFill>
        <a:latin typeface="Fineliner Script" pitchFamily="50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800" kern="1200">
        <a:solidFill>
          <a:schemeClr val="accent2"/>
        </a:solidFill>
        <a:latin typeface="Fineliner Script" pitchFamily="50" charset="0"/>
        <a:ea typeface="+mn-ea"/>
        <a:cs typeface="+mn-cs"/>
      </a:defRPr>
    </a:lvl5pPr>
    <a:lvl6pPr marL="2286000" algn="l" defTabSz="914400" rtl="0" eaLnBrk="1" latinLnBrk="0" hangingPunct="1">
      <a:defRPr sz="3800" kern="1200">
        <a:solidFill>
          <a:schemeClr val="accent2"/>
        </a:solidFill>
        <a:latin typeface="Fineliner Script" pitchFamily="50" charset="0"/>
        <a:ea typeface="+mn-ea"/>
        <a:cs typeface="+mn-cs"/>
      </a:defRPr>
    </a:lvl6pPr>
    <a:lvl7pPr marL="2743200" algn="l" defTabSz="914400" rtl="0" eaLnBrk="1" latinLnBrk="0" hangingPunct="1">
      <a:defRPr sz="3800" kern="1200">
        <a:solidFill>
          <a:schemeClr val="accent2"/>
        </a:solidFill>
        <a:latin typeface="Fineliner Script" pitchFamily="50" charset="0"/>
        <a:ea typeface="+mn-ea"/>
        <a:cs typeface="+mn-cs"/>
      </a:defRPr>
    </a:lvl7pPr>
    <a:lvl8pPr marL="3200400" algn="l" defTabSz="914400" rtl="0" eaLnBrk="1" latinLnBrk="0" hangingPunct="1">
      <a:defRPr sz="3800" kern="1200">
        <a:solidFill>
          <a:schemeClr val="accent2"/>
        </a:solidFill>
        <a:latin typeface="Fineliner Script" pitchFamily="50" charset="0"/>
        <a:ea typeface="+mn-ea"/>
        <a:cs typeface="+mn-cs"/>
      </a:defRPr>
    </a:lvl8pPr>
    <a:lvl9pPr marL="3657600" algn="l" defTabSz="914400" rtl="0" eaLnBrk="1" latinLnBrk="0" hangingPunct="1">
      <a:defRPr sz="3800" kern="1200">
        <a:solidFill>
          <a:schemeClr val="accent2"/>
        </a:solidFill>
        <a:latin typeface="Fineliner Script" pitchFamily="50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666" autoAdjust="0"/>
    <p:restoredTop sz="90856" autoAdjust="0"/>
  </p:normalViewPr>
  <p:slideViewPr>
    <p:cSldViewPr>
      <p:cViewPr varScale="1">
        <p:scale>
          <a:sx n="88" d="100"/>
          <a:sy n="88" d="100"/>
        </p:scale>
        <p:origin x="1554" y="9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862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20" tIns="45610" rIns="91220" bIns="45610" numCol="1" anchor="t" anchorCtr="0" compatLnSpc="1">
            <a:prstTxWarp prst="textNoShape">
              <a:avLst/>
            </a:prstTxWarp>
          </a:bodyPr>
          <a:lstStyle>
            <a:lvl1pPr defTabSz="912846">
              <a:defRPr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814" y="0"/>
            <a:ext cx="2945862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20" tIns="45610" rIns="91220" bIns="45610" numCol="1" anchor="t" anchorCtr="0" compatLnSpc="1">
            <a:prstTxWarp prst="textNoShape">
              <a:avLst/>
            </a:prstTxWarp>
          </a:bodyPr>
          <a:lstStyle>
            <a:lvl1pPr algn="r" defTabSz="912846">
              <a:defRPr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845"/>
            <a:ext cx="2945862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20" tIns="45610" rIns="91220" bIns="45610" numCol="1" anchor="b" anchorCtr="0" compatLnSpc="1">
            <a:prstTxWarp prst="textNoShape">
              <a:avLst/>
            </a:prstTxWarp>
          </a:bodyPr>
          <a:lstStyle>
            <a:lvl1pPr defTabSz="912846">
              <a:defRPr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814" y="9430845"/>
            <a:ext cx="2945862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20" tIns="45610" rIns="91220" bIns="45610" numCol="1" anchor="b" anchorCtr="0" compatLnSpc="1">
            <a:prstTxWarp prst="textNoShape">
              <a:avLst/>
            </a:prstTxWarp>
          </a:bodyPr>
          <a:lstStyle>
            <a:lvl1pPr algn="r" defTabSz="912846">
              <a:defRPr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0B6240EE-A09D-4A8D-8A74-8B44496DB92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01538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262" cy="52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57" tIns="45128" rIns="90257" bIns="45128" numCol="1" anchor="t" anchorCtr="0" compatLnSpc="1">
            <a:prstTxWarp prst="textNoShape">
              <a:avLst/>
            </a:prstTxWarp>
          </a:bodyPr>
          <a:lstStyle>
            <a:lvl1pPr defTabSz="900593">
              <a:defRPr sz="1200">
                <a:latin typeface="Goudy Old Style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2693" y="0"/>
            <a:ext cx="2939782" cy="52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57" tIns="45128" rIns="90257" bIns="45128" numCol="1" anchor="t" anchorCtr="0" compatLnSpc="1">
            <a:prstTxWarp prst="textNoShape">
              <a:avLst/>
            </a:prstTxWarp>
          </a:bodyPr>
          <a:lstStyle>
            <a:lvl1pPr algn="r" defTabSz="900593">
              <a:defRPr sz="1200">
                <a:latin typeface="Goudy Old Style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33425" y="750888"/>
            <a:ext cx="5318125" cy="3683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432" y="4736208"/>
            <a:ext cx="4973612" cy="443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57" tIns="45128" rIns="90257" bIns="451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95431"/>
            <a:ext cx="2938262" cy="52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57" tIns="45128" rIns="90257" bIns="45128" numCol="1" anchor="b" anchorCtr="0" compatLnSpc="1">
            <a:prstTxWarp prst="textNoShape">
              <a:avLst/>
            </a:prstTxWarp>
          </a:bodyPr>
          <a:lstStyle>
            <a:lvl1pPr defTabSz="900593">
              <a:defRPr sz="1200">
                <a:latin typeface="Goudy Old Style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2693" y="9395431"/>
            <a:ext cx="2939782" cy="52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57" tIns="45128" rIns="90257" bIns="45128" numCol="1" anchor="b" anchorCtr="0" compatLnSpc="1">
            <a:prstTxWarp prst="textNoShape">
              <a:avLst/>
            </a:prstTxWarp>
          </a:bodyPr>
          <a:lstStyle>
            <a:lvl1pPr algn="r" defTabSz="900593">
              <a:defRPr sz="1200">
                <a:latin typeface="Goudy Old Style" pitchFamily="18" charset="0"/>
              </a:defRPr>
            </a:lvl1pPr>
          </a:lstStyle>
          <a:p>
            <a:pPr>
              <a:defRPr/>
            </a:pPr>
            <a:fld id="{612B8781-127D-4C96-920E-2BD57C4B73E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83105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D83229-8D60-43A1-9FBD-95C1FDAAC275}" type="slidenum">
              <a:rPr lang="fr-FR" smtClean="0"/>
              <a:pPr/>
              <a:t>1</a:t>
            </a:fld>
            <a:endParaRPr lang="fr-FR" dirty="0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779594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2B8781-127D-4C96-920E-2BD57C4B73E5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7360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77850" y="1371600"/>
            <a:ext cx="8505952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77850" y="3228536"/>
            <a:ext cx="8509254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4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FE2AF-AA58-42CB-A2A7-EF8793DA1A9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726AE-D61B-4B3C-B135-390BEE5CFF6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181850" y="914402"/>
            <a:ext cx="2228850" cy="5211763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300" y="914402"/>
            <a:ext cx="6521450" cy="5211763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BEF3C-63C6-4F2F-8B8B-D239CC02241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3C9C7-D468-4D19-BD3F-FC0124CCDA2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4548" y="1316736"/>
            <a:ext cx="84201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74548" y="2704664"/>
            <a:ext cx="84201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C1C87-A06D-424E-89A1-F59B7ADD4EE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704088"/>
            <a:ext cx="89154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95300" y="1920085"/>
            <a:ext cx="437515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35550" y="1920085"/>
            <a:ext cx="437515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60299-823B-479B-8ED7-8E19D1F0616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70408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855248"/>
            <a:ext cx="4376870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5032111" y="1859758"/>
            <a:ext cx="4378590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95300" y="2514600"/>
            <a:ext cx="4376870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111" y="2514600"/>
            <a:ext cx="4378590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E84A1-74D1-4CEA-8129-A5B13B7CC8C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704088"/>
            <a:ext cx="899795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C39C60-A51F-4A16-9C6C-3B791EBC233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611C8-DC85-4AB1-9D95-56F85D00B3E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2950" y="514352"/>
            <a:ext cx="29718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742950" y="1676400"/>
            <a:ext cx="29718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872971" y="1676400"/>
            <a:ext cx="5537729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4A0FE-B5AF-47F5-BC1A-DECB1065195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gner et arrondir un rectangle à un seul coin 4"/>
          <p:cNvSpPr/>
          <p:nvPr/>
        </p:nvSpPr>
        <p:spPr>
          <a:xfrm rot="420000" flipV="1">
            <a:off x="3429000" y="1108075"/>
            <a:ext cx="569595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Triangle rectangle 5"/>
          <p:cNvSpPr/>
          <p:nvPr/>
        </p:nvSpPr>
        <p:spPr>
          <a:xfrm rot="420000" flipV="1">
            <a:off x="8670925" y="5359400"/>
            <a:ext cx="1682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Forme libre 6"/>
          <p:cNvSpPr>
            <a:spLocks/>
          </p:cNvSpPr>
          <p:nvPr/>
        </p:nvSpPr>
        <p:spPr bwMode="auto">
          <a:xfrm flipV="1">
            <a:off x="-11113" y="5816600"/>
            <a:ext cx="9928226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 flipV="1">
            <a:off x="4746625" y="6219825"/>
            <a:ext cx="5159375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60400" y="1176997"/>
            <a:ext cx="2397252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60400" y="2828785"/>
            <a:ext cx="239395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776276" y="1199517"/>
            <a:ext cx="500253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 dirty="0"/>
          </a:p>
        </p:txBody>
      </p:sp>
      <p:sp>
        <p:nvSpPr>
          <p:cNvPr id="9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750300" y="6356350"/>
            <a:ext cx="660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C09896-39DC-4827-9793-8297316499E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11113" y="-7938"/>
            <a:ext cx="9928226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746625" y="-7938"/>
            <a:ext cx="5159375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28" name="Espace réservé du titre 8"/>
          <p:cNvSpPr>
            <a:spLocks noGrp="1"/>
          </p:cNvSpPr>
          <p:nvPr>
            <p:ph type="title"/>
          </p:nvPr>
        </p:nvSpPr>
        <p:spPr bwMode="auto">
          <a:xfrm>
            <a:off x="495300" y="704850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en-US" smtClean="0"/>
          </a:p>
        </p:txBody>
      </p:sp>
      <p:sp>
        <p:nvSpPr>
          <p:cNvPr id="1029" name="Espace réservé du texte 29"/>
          <p:cNvSpPr>
            <a:spLocks noGrp="1"/>
          </p:cNvSpPr>
          <p:nvPr>
            <p:ph type="body" idx="1"/>
          </p:nvPr>
        </p:nvSpPr>
        <p:spPr bwMode="auto">
          <a:xfrm>
            <a:off x="495300" y="1935163"/>
            <a:ext cx="89154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889250" y="6356350"/>
            <a:ext cx="36322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8585200" y="6356350"/>
            <a:ext cx="8255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EF911977-3D32-4C25-B138-2E89E6BEACC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grpSp>
        <p:nvGrpSpPr>
          <p:cNvPr id="1033" name="Groupe 1"/>
          <p:cNvGrpSpPr>
            <a:grpSpLocks/>
          </p:cNvGrpSpPr>
          <p:nvPr/>
        </p:nvGrpSpPr>
        <p:grpSpPr bwMode="auto">
          <a:xfrm>
            <a:off x="-20638" y="203200"/>
            <a:ext cx="9945688" cy="647700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5" r:id="rId2"/>
    <p:sldLayoutId id="2147483684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5" r:id="rId9"/>
    <p:sldLayoutId id="2147483681" r:id="rId10"/>
    <p:sldLayoutId id="214748368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13" Type="http://schemas.openxmlformats.org/officeDocument/2006/relationships/image" Target="../media/image22.png"/><Relationship Id="rId3" Type="http://schemas.openxmlformats.org/officeDocument/2006/relationships/image" Target="../media/image4.jpeg"/><Relationship Id="rId7" Type="http://schemas.openxmlformats.org/officeDocument/2006/relationships/image" Target="../media/image16.gif"/><Relationship Id="rId12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11" Type="http://schemas.openxmlformats.org/officeDocument/2006/relationships/image" Target="../media/image20.png"/><Relationship Id="rId5" Type="http://schemas.openxmlformats.org/officeDocument/2006/relationships/image" Target="../media/image14.gif"/><Relationship Id="rId10" Type="http://schemas.openxmlformats.org/officeDocument/2006/relationships/image" Target="../media/image19.jpeg"/><Relationship Id="rId4" Type="http://schemas.openxmlformats.org/officeDocument/2006/relationships/image" Target="../media/image2.png"/><Relationship Id="rId9" Type="http://schemas.openxmlformats.org/officeDocument/2006/relationships/image" Target="../media/image1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2"/>
          <p:cNvSpPr>
            <a:spLocks noGrp="1" noChangeArrowheads="1"/>
          </p:cNvSpPr>
          <p:nvPr>
            <p:ph type="ctrTitle"/>
          </p:nvPr>
        </p:nvSpPr>
        <p:spPr>
          <a:xfrm>
            <a:off x="762000" y="2286000"/>
            <a:ext cx="8382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fr-FR" dirty="0" smtClean="0"/>
              <a:t> </a:t>
            </a:r>
          </a:p>
        </p:txBody>
      </p:sp>
      <p:pic>
        <p:nvPicPr>
          <p:cNvPr id="5124" name="Image 6" descr="YCC transparent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464" y="1196752"/>
            <a:ext cx="457808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952" y="1552575"/>
            <a:ext cx="5657850" cy="260985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39545" y="4518248"/>
            <a:ext cx="942860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4400" b="1" dirty="0" err="1" smtClean="0"/>
              <a:t>Fireball</a:t>
            </a:r>
            <a:r>
              <a:rPr lang="fr-FR" sz="4400" b="1" dirty="0" smtClean="0"/>
              <a:t> World </a:t>
            </a:r>
            <a:r>
              <a:rPr lang="fr-FR" sz="4400" b="1" dirty="0" err="1" smtClean="0"/>
              <a:t>Championship</a:t>
            </a:r>
            <a:r>
              <a:rPr lang="fr-FR" sz="4400" b="1" dirty="0" smtClean="0"/>
              <a:t> 2018</a:t>
            </a:r>
          </a:p>
          <a:p>
            <a:pPr algn="ctr"/>
            <a:r>
              <a:rPr lang="fr-FR" sz="4400" b="1" dirty="0" smtClean="0"/>
              <a:t>August 22nd –August 31st</a:t>
            </a:r>
            <a:endParaRPr lang="fr-FR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The Venue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631" y="258367"/>
            <a:ext cx="1309497" cy="577516"/>
          </a:xfrm>
        </p:spPr>
      </p:pic>
      <p:pic>
        <p:nvPicPr>
          <p:cNvPr id="5" name="Image 6" descr="YCC transparent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464" y="152016"/>
            <a:ext cx="1526027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398714" y="1772816"/>
            <a:ext cx="426625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dirty="0" smtClean="0"/>
              <a:t>Carnac is a picturesque city in South Britany,  well known for standing stones but as well a great place to sail and enjoy vacations</a:t>
            </a:r>
            <a:endParaRPr lang="en-GB" sz="2800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8289" y="1349170"/>
            <a:ext cx="4863209" cy="3415145"/>
          </a:xfrm>
          <a:prstGeom prst="rect">
            <a:avLst/>
          </a:prstGeom>
        </p:spPr>
      </p:pic>
      <p:sp>
        <p:nvSpPr>
          <p:cNvPr id="11" name="Ellipse 10"/>
          <p:cNvSpPr/>
          <p:nvPr/>
        </p:nvSpPr>
        <p:spPr>
          <a:xfrm>
            <a:off x="6897216" y="3503018"/>
            <a:ext cx="108000" cy="108000"/>
          </a:xfrm>
          <a:prstGeom prst="ellips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928"/>
          <a:stretch/>
        </p:blipFill>
        <p:spPr>
          <a:xfrm>
            <a:off x="495300" y="4365104"/>
            <a:ext cx="3089920" cy="2052000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224" y="4365104"/>
            <a:ext cx="2945904" cy="2023044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396" y="4365104"/>
            <a:ext cx="3098457" cy="202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59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The Venue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631" y="258367"/>
            <a:ext cx="1309497" cy="577516"/>
          </a:xfrm>
        </p:spPr>
      </p:pic>
      <p:pic>
        <p:nvPicPr>
          <p:cNvPr id="5" name="Image 6" descr="YCC transparent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464" y="152016"/>
            <a:ext cx="1526027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8"/>
          <p:cNvSpPr txBox="1"/>
          <p:nvPr/>
        </p:nvSpPr>
        <p:spPr>
          <a:xfrm>
            <a:off x="495300" y="2060848"/>
            <a:ext cx="4457699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Sailing</a:t>
            </a:r>
            <a:r>
              <a:rPr lang="fr-FR" dirty="0" smtClean="0"/>
              <a:t> area in the </a:t>
            </a:r>
            <a:r>
              <a:rPr lang="fr-FR" dirty="0" err="1" smtClean="0"/>
              <a:t>bay</a:t>
            </a:r>
            <a:r>
              <a:rPr lang="fr-FR" dirty="0" smtClean="0"/>
              <a:t> of Quiberon</a:t>
            </a:r>
          </a:p>
          <a:p>
            <a:r>
              <a:rPr lang="fr-FR" dirty="0" err="1"/>
              <a:t>i</a:t>
            </a:r>
            <a:r>
              <a:rPr lang="fr-FR" dirty="0" err="1" smtClean="0"/>
              <a:t>s</a:t>
            </a:r>
            <a:r>
              <a:rPr lang="fr-FR" dirty="0" smtClean="0"/>
              <a:t> </a:t>
            </a:r>
            <a:r>
              <a:rPr lang="fr-FR" dirty="0" err="1" smtClean="0"/>
              <a:t>protected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Atlantic </a:t>
            </a:r>
            <a:r>
              <a:rPr lang="fr-FR" dirty="0" err="1" smtClean="0"/>
              <a:t>swell</a:t>
            </a:r>
            <a:r>
              <a:rPr lang="fr-FR" dirty="0" smtClean="0"/>
              <a:t> </a:t>
            </a:r>
          </a:p>
          <a:p>
            <a:r>
              <a:rPr lang="fr-FR" dirty="0" smtClean="0"/>
              <a:t>  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6976" y="2392681"/>
            <a:ext cx="4673723" cy="3385209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Ellipse 6"/>
          <p:cNvSpPr/>
          <p:nvPr/>
        </p:nvSpPr>
        <p:spPr>
          <a:xfrm>
            <a:off x="5961112" y="3354376"/>
            <a:ext cx="216024" cy="216024"/>
          </a:xfrm>
          <a:prstGeom prst="ellips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396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The Club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631" y="258367"/>
            <a:ext cx="1309497" cy="577516"/>
          </a:xfrm>
        </p:spPr>
      </p:pic>
      <p:pic>
        <p:nvPicPr>
          <p:cNvPr id="5" name="Image 6" descr="YCC transparent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464" y="152016"/>
            <a:ext cx="1526027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464" y="3717032"/>
            <a:ext cx="6410098" cy="3023368"/>
          </a:xfrm>
          <a:prstGeom prst="rect">
            <a:avLst/>
          </a:prstGeom>
        </p:spPr>
      </p:pic>
      <p:pic>
        <p:nvPicPr>
          <p:cNvPr id="8" name="Picture 2" descr="\\Com-pc\f\2013\eurocat\samedi matin\P4270046re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08189" y="2033499"/>
            <a:ext cx="3722215" cy="2903133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297454" y="1874473"/>
            <a:ext cx="53036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Large dinghy </a:t>
            </a:r>
            <a:r>
              <a:rPr lang="fr-FR" sz="2800" dirty="0" err="1" smtClean="0"/>
              <a:t>park</a:t>
            </a:r>
            <a:r>
              <a:rPr lang="fr-FR" sz="2800" dirty="0" smtClean="0"/>
              <a:t>, </a:t>
            </a:r>
            <a:r>
              <a:rPr lang="fr-FR" sz="2800" dirty="0" err="1" smtClean="0"/>
              <a:t>dedicated</a:t>
            </a:r>
            <a:r>
              <a:rPr lang="fr-FR" sz="2800" dirty="0" smtClean="0"/>
              <a:t> </a:t>
            </a:r>
            <a:r>
              <a:rPr lang="fr-FR" sz="2800" dirty="0" err="1" smtClean="0"/>
              <a:t>ramp</a:t>
            </a:r>
            <a:r>
              <a:rPr lang="fr-FR" sz="2800" dirty="0" smtClean="0"/>
              <a:t>, </a:t>
            </a:r>
            <a:r>
              <a:rPr lang="fr-FR" sz="2800" dirty="0" err="1" smtClean="0"/>
              <a:t>convenient</a:t>
            </a:r>
            <a:r>
              <a:rPr lang="fr-FR" sz="2800" dirty="0" smtClean="0"/>
              <a:t> club house.</a:t>
            </a:r>
          </a:p>
        </p:txBody>
      </p:sp>
    </p:spTree>
    <p:extLst>
      <p:ext uri="{BB962C8B-B14F-4D97-AF65-F5344CB8AC3E}">
        <p14:creationId xmlns:p14="http://schemas.microsoft.com/office/powerpoint/2010/main" val="183558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The Team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631" y="258367"/>
            <a:ext cx="1309497" cy="577516"/>
          </a:xfrm>
        </p:spPr>
      </p:pic>
      <p:pic>
        <p:nvPicPr>
          <p:cNvPr id="5" name="Image 6" descr="YCC transparent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464" y="152016"/>
            <a:ext cx="1526027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\\Com-pc\f\2014\Mondial Feva\Feva - Antoine Delacroix\Mondial RSFeva -Tonio-jour2-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36776" y="4365104"/>
            <a:ext cx="3389654" cy="2255833"/>
          </a:xfrm>
          <a:prstGeom prst="rect">
            <a:avLst/>
          </a:prstGeom>
          <a:noFill/>
        </p:spPr>
      </p:pic>
      <p:pic>
        <p:nvPicPr>
          <p:cNvPr id="11" name="Picture 7" descr="\\Com-pc\f\2014\Eurocat\Eurocat - Pascal Mahéo\Eurocat.2014.raid-Pascal Mahéo (9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58683" y="2492896"/>
            <a:ext cx="3008784" cy="1998303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416496" y="1988840"/>
            <a:ext cx="54006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 team of </a:t>
            </a:r>
            <a:r>
              <a:rPr lang="fr-FR" dirty="0" err="1" smtClean="0"/>
              <a:t>professionals</a:t>
            </a:r>
            <a:r>
              <a:rPr lang="fr-FR" dirty="0" smtClean="0"/>
              <a:t> and </a:t>
            </a:r>
            <a:r>
              <a:rPr lang="fr-FR" dirty="0" err="1" smtClean="0"/>
              <a:t>volunteers</a:t>
            </a:r>
            <a:r>
              <a:rPr lang="fr-FR" dirty="0" smtClean="0"/>
              <a:t> </a:t>
            </a:r>
            <a:r>
              <a:rPr lang="fr-FR" dirty="0" err="1" smtClean="0"/>
              <a:t>used</a:t>
            </a:r>
            <a:r>
              <a:rPr lang="fr-FR" dirty="0" smtClean="0"/>
              <a:t> to </a:t>
            </a:r>
            <a:r>
              <a:rPr lang="fr-FR" dirty="0" err="1" smtClean="0"/>
              <a:t>organize</a:t>
            </a:r>
            <a:r>
              <a:rPr lang="fr-FR" dirty="0" smtClean="0"/>
              <a:t> international </a:t>
            </a:r>
            <a:r>
              <a:rPr lang="fr-FR" dirty="0" err="1" smtClean="0"/>
              <a:t>events</a:t>
            </a:r>
            <a:r>
              <a:rPr lang="fr-FR" dirty="0" smtClean="0"/>
              <a:t>.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6745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Pasts</a:t>
            </a:r>
            <a:r>
              <a:rPr lang="fr-FR" dirty="0" smtClean="0"/>
              <a:t> </a:t>
            </a:r>
            <a:r>
              <a:rPr lang="fr-FR" dirty="0" err="1" smtClean="0"/>
              <a:t>events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631" y="258367"/>
            <a:ext cx="1309497" cy="577516"/>
          </a:xfrm>
        </p:spPr>
      </p:pic>
      <p:pic>
        <p:nvPicPr>
          <p:cNvPr id="5" name="Image 6" descr="YCC transparent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464" y="152016"/>
            <a:ext cx="1526027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156320" y="2132856"/>
            <a:ext cx="925438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/>
              <a:t>International events </a:t>
            </a:r>
          </a:p>
          <a:p>
            <a:r>
              <a:rPr lang="en-AU" sz="2400" dirty="0" smtClean="0"/>
              <a:t>	2015 	European RS</a:t>
            </a:r>
          </a:p>
          <a:p>
            <a:r>
              <a:rPr lang="en-AU" sz="2400" dirty="0" smtClean="0"/>
              <a:t> 		Tornado </a:t>
            </a:r>
            <a:r>
              <a:rPr lang="en-AU" sz="2400" dirty="0"/>
              <a:t>world championship</a:t>
            </a:r>
            <a:endParaRPr lang="fr-FR" sz="2400" dirty="0"/>
          </a:p>
          <a:p>
            <a:r>
              <a:rPr lang="en-AU" sz="2400" dirty="0" smtClean="0"/>
              <a:t>	2016 </a:t>
            </a:r>
            <a:r>
              <a:rPr lang="en-AU" sz="2400" dirty="0"/>
              <a:t>	</a:t>
            </a:r>
            <a:r>
              <a:rPr lang="en-AU" sz="2400" dirty="0" err="1" smtClean="0"/>
              <a:t>Musto</a:t>
            </a:r>
            <a:r>
              <a:rPr lang="en-AU" sz="2400" dirty="0" smtClean="0"/>
              <a:t> Skiff </a:t>
            </a:r>
            <a:r>
              <a:rPr lang="en-AU" sz="2400" dirty="0"/>
              <a:t>world </a:t>
            </a:r>
            <a:r>
              <a:rPr lang="en-AU" sz="2400" dirty="0" smtClean="0"/>
              <a:t>championship</a:t>
            </a:r>
          </a:p>
          <a:p>
            <a:r>
              <a:rPr lang="en-AU" sz="2400" dirty="0"/>
              <a:t>	</a:t>
            </a:r>
            <a:r>
              <a:rPr lang="en-AU" sz="2400" dirty="0" smtClean="0"/>
              <a:t>	I14 </a:t>
            </a:r>
            <a:r>
              <a:rPr lang="en-AU" sz="2400" dirty="0"/>
              <a:t>world championship</a:t>
            </a:r>
            <a:endParaRPr lang="fr-FR" sz="2400" dirty="0"/>
          </a:p>
          <a:p>
            <a:r>
              <a:rPr lang="en-AU" sz="2400" dirty="0" smtClean="0"/>
              <a:t>	2017 	RS </a:t>
            </a:r>
            <a:r>
              <a:rPr lang="en-AU" sz="2400" dirty="0"/>
              <a:t>Aero world </a:t>
            </a:r>
            <a:r>
              <a:rPr lang="en-AU" sz="2400" dirty="0" smtClean="0"/>
              <a:t>championship</a:t>
            </a:r>
          </a:p>
          <a:p>
            <a:r>
              <a:rPr lang="en-AU" sz="2400" dirty="0"/>
              <a:t>	</a:t>
            </a:r>
            <a:r>
              <a:rPr lang="en-AU" sz="2400" dirty="0" smtClean="0"/>
              <a:t> 	RS </a:t>
            </a:r>
            <a:r>
              <a:rPr lang="en-AU" sz="2400" dirty="0"/>
              <a:t>Tera world </a:t>
            </a:r>
            <a:r>
              <a:rPr lang="en-AU" sz="2400" dirty="0" smtClean="0"/>
              <a:t>championship</a:t>
            </a:r>
          </a:p>
          <a:p>
            <a:r>
              <a:rPr lang="en-AU" sz="3200" dirty="0" smtClean="0"/>
              <a:t>And many others</a:t>
            </a:r>
          </a:p>
          <a:p>
            <a:r>
              <a:rPr lang="en-AU" sz="3200" dirty="0"/>
              <a:t>	</a:t>
            </a:r>
            <a:r>
              <a:rPr lang="en-AU" sz="2400" dirty="0" smtClean="0"/>
              <a:t>31st </a:t>
            </a:r>
            <a:r>
              <a:rPr lang="en-AU" sz="2400" dirty="0" err="1" smtClean="0"/>
              <a:t>Eurocat</a:t>
            </a:r>
            <a:r>
              <a:rPr lang="en-AU" sz="2400" dirty="0" smtClean="0"/>
              <a:t>   </a:t>
            </a:r>
            <a:r>
              <a:rPr lang="en-AU" sz="1800" dirty="0" smtClean="0"/>
              <a:t>(2nd European cat event)</a:t>
            </a:r>
          </a:p>
          <a:p>
            <a:r>
              <a:rPr lang="en-AU" sz="2400" dirty="0" smtClean="0"/>
              <a:t>	2</a:t>
            </a:r>
            <a:r>
              <a:rPr lang="en-AU" sz="2400" baseline="30000" dirty="0" smtClean="0"/>
              <a:t>nd</a:t>
            </a:r>
            <a:r>
              <a:rPr lang="en-AU" sz="2400" dirty="0" smtClean="0"/>
              <a:t> European Dinghies  </a:t>
            </a:r>
          </a:p>
          <a:p>
            <a:r>
              <a:rPr lang="en-AU" sz="2400" dirty="0"/>
              <a:t>	</a:t>
            </a:r>
            <a:r>
              <a:rPr lang="en-AU" sz="2400" dirty="0" smtClean="0"/>
              <a:t>and several French Nationals</a:t>
            </a:r>
            <a:endParaRPr lang="fr-FR" sz="2400" dirty="0"/>
          </a:p>
          <a:p>
            <a:endParaRPr lang="fr-FR" dirty="0"/>
          </a:p>
        </p:txBody>
      </p:sp>
      <p:pic>
        <p:nvPicPr>
          <p:cNvPr id="10" name="Picture 2" descr="C:\Users\Regate\Documents\REGATES 2014\DINGHIES GBR\COMMUNICATION\scorpion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6249" y="5877272"/>
            <a:ext cx="571500" cy="571500"/>
          </a:xfrm>
          <a:prstGeom prst="rect">
            <a:avLst/>
          </a:prstGeom>
          <a:noFill/>
        </p:spPr>
      </p:pic>
      <p:pic>
        <p:nvPicPr>
          <p:cNvPr id="11" name="Picture 3" descr="C:\Users\Regate\Documents\REGATES 2014\DINGHIES GBR\COMMUNICATION\enterprise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81233" y="5877272"/>
            <a:ext cx="571500" cy="571500"/>
          </a:xfrm>
          <a:prstGeom prst="rect">
            <a:avLst/>
          </a:prstGeom>
          <a:noFill/>
        </p:spPr>
      </p:pic>
      <p:pic>
        <p:nvPicPr>
          <p:cNvPr id="12" name="Picture 5" descr="C:\Users\Regate\Documents\REGATES 2014\DINGHIES GBR\COMMUNICATION\lark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56850" y="5877272"/>
            <a:ext cx="571500" cy="571500"/>
          </a:xfrm>
          <a:prstGeom prst="rect">
            <a:avLst/>
          </a:prstGeom>
          <a:noFill/>
        </p:spPr>
      </p:pic>
      <p:pic>
        <p:nvPicPr>
          <p:cNvPr id="13" name="Picture 6" descr="C:\Users\Regate\Documents\REGATES 2014\DINGHIES GBR\COMMUNICATION\merlinrocket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451265" y="5877272"/>
            <a:ext cx="571500" cy="571500"/>
          </a:xfrm>
          <a:prstGeom prst="rect">
            <a:avLst/>
          </a:prstGeom>
          <a:noFill/>
        </p:spPr>
      </p:pic>
      <p:pic>
        <p:nvPicPr>
          <p:cNvPr id="14" name="Picture 7" descr="C:\Users\Regate\Documents\REGATES 2014\DINGHIES GBR\COMMUNICATION\national12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096914" y="5877272"/>
            <a:ext cx="571500" cy="571500"/>
          </a:xfrm>
          <a:prstGeom prst="rect">
            <a:avLst/>
          </a:prstGeom>
          <a:noFill/>
        </p:spPr>
      </p:pic>
      <p:pic>
        <p:nvPicPr>
          <p:cNvPr id="15" name="Image 14" descr="MPS logo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360263" y="2162637"/>
            <a:ext cx="1461387" cy="1096040"/>
          </a:xfrm>
          <a:prstGeom prst="rect">
            <a:avLst/>
          </a:prstGeom>
        </p:spPr>
      </p:pic>
      <p:pic>
        <p:nvPicPr>
          <p:cNvPr id="16" name="Image 15" descr="logo I14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604338" y="2189952"/>
            <a:ext cx="1083054" cy="1083054"/>
          </a:xfrm>
          <a:prstGeom prst="rect">
            <a:avLst/>
          </a:prstGeom>
        </p:spPr>
      </p:pic>
      <p:pic>
        <p:nvPicPr>
          <p:cNvPr id="17" name="Picture 8" descr="L:\LOGOS\logo\RS Tera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949313" y="4328409"/>
            <a:ext cx="1340271" cy="936602"/>
          </a:xfrm>
          <a:prstGeom prst="rect">
            <a:avLst/>
          </a:prstGeom>
          <a:noFill/>
        </p:spPr>
      </p:pic>
      <p:pic>
        <p:nvPicPr>
          <p:cNvPr id="18" name="Picture 2" descr="C:\Users\Regate\Documents\REGATES 2017\MONDIAL RS AERO &amp; TERA\PHOTOS\RS AERO\LOGO RS AERO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904315" y="3663698"/>
            <a:ext cx="1775691" cy="456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0953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The Program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631" y="258367"/>
            <a:ext cx="1309497" cy="577516"/>
          </a:xfrm>
        </p:spPr>
      </p:pic>
      <p:pic>
        <p:nvPicPr>
          <p:cNvPr id="5" name="Image 6" descr="YCC transparent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464" y="152016"/>
            <a:ext cx="1526027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429274" y="2204864"/>
            <a:ext cx="898142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/>
              <a:t>Wed</a:t>
            </a:r>
            <a:r>
              <a:rPr lang="en-AU" sz="2800" dirty="0"/>
              <a:t> August </a:t>
            </a:r>
            <a:r>
              <a:rPr lang="en-AU" sz="2800" dirty="0" smtClean="0"/>
              <a:t>22</a:t>
            </a:r>
            <a:r>
              <a:rPr lang="en-AU" sz="2800" baseline="30000" dirty="0" smtClean="0"/>
              <a:t>nd</a:t>
            </a:r>
            <a:r>
              <a:rPr lang="en-AU" sz="2800" dirty="0" smtClean="0"/>
              <a:t>  </a:t>
            </a:r>
            <a:r>
              <a:rPr lang="en-AU" sz="2800" dirty="0"/>
              <a:t>Registration and measurement</a:t>
            </a:r>
            <a:endParaRPr lang="fr-FR" sz="2800" dirty="0"/>
          </a:p>
          <a:p>
            <a:r>
              <a:rPr lang="en-AU" sz="2800" dirty="0" smtClean="0"/>
              <a:t>Thu </a:t>
            </a:r>
            <a:r>
              <a:rPr lang="en-AU" sz="2800" dirty="0"/>
              <a:t>August 23</a:t>
            </a:r>
            <a:r>
              <a:rPr lang="en-AU" sz="2800" baseline="30000" dirty="0"/>
              <a:t>th</a:t>
            </a:r>
            <a:r>
              <a:rPr lang="en-AU" sz="2800" dirty="0"/>
              <a:t>  </a:t>
            </a:r>
            <a:r>
              <a:rPr lang="en-AU" sz="2800" dirty="0" smtClean="0"/>
              <a:t> French </a:t>
            </a:r>
            <a:r>
              <a:rPr lang="en-AU" sz="2800" dirty="0"/>
              <a:t>National </a:t>
            </a:r>
            <a:r>
              <a:rPr lang="en-AU" sz="2800" dirty="0" smtClean="0"/>
              <a:t>and </a:t>
            </a:r>
            <a:r>
              <a:rPr lang="en-AU" sz="2800" dirty="0" err="1" smtClean="0"/>
              <a:t>Preworlds</a:t>
            </a:r>
            <a:endParaRPr lang="fr-FR" sz="2800" dirty="0"/>
          </a:p>
          <a:p>
            <a:r>
              <a:rPr lang="en-AU" sz="2800" dirty="0" smtClean="0"/>
              <a:t>Fri  </a:t>
            </a:r>
            <a:r>
              <a:rPr lang="en-AU" sz="2800" dirty="0"/>
              <a:t>August 24</a:t>
            </a:r>
            <a:r>
              <a:rPr lang="en-AU" sz="2800" baseline="30000" dirty="0"/>
              <a:t>th </a:t>
            </a:r>
            <a:r>
              <a:rPr lang="en-AU" sz="2800" baseline="30000" dirty="0" smtClean="0"/>
              <a:t>     </a:t>
            </a:r>
            <a:r>
              <a:rPr lang="en-AU" sz="2800" dirty="0" smtClean="0"/>
              <a:t>French </a:t>
            </a:r>
            <a:r>
              <a:rPr lang="en-AU" sz="2800" dirty="0"/>
              <a:t>National and </a:t>
            </a:r>
            <a:r>
              <a:rPr lang="en-AU" sz="2800" dirty="0" err="1" smtClean="0"/>
              <a:t>Preworlds</a:t>
            </a:r>
            <a:endParaRPr lang="fr-FR" sz="2800" dirty="0"/>
          </a:p>
          <a:p>
            <a:r>
              <a:rPr lang="en-AU" sz="2800" dirty="0" smtClean="0"/>
              <a:t>Sat August  </a:t>
            </a:r>
            <a:r>
              <a:rPr lang="en-AU" sz="2800" dirty="0"/>
              <a:t>25</a:t>
            </a:r>
            <a:r>
              <a:rPr lang="en-AU" sz="2800" baseline="30000" dirty="0"/>
              <a:t>th</a:t>
            </a:r>
            <a:r>
              <a:rPr lang="en-AU" sz="2800" dirty="0"/>
              <a:t> </a:t>
            </a:r>
            <a:r>
              <a:rPr lang="en-AU" sz="2800" dirty="0" smtClean="0"/>
              <a:t>  Registration </a:t>
            </a:r>
            <a:r>
              <a:rPr lang="en-AU" sz="2800" dirty="0"/>
              <a:t>and measurement</a:t>
            </a:r>
            <a:endParaRPr lang="fr-FR" sz="2800" dirty="0"/>
          </a:p>
          <a:p>
            <a:r>
              <a:rPr lang="en-AU" sz="2800" dirty="0" smtClean="0"/>
              <a:t>Sun </a:t>
            </a:r>
            <a:r>
              <a:rPr lang="en-AU" sz="2800" dirty="0"/>
              <a:t>August 26</a:t>
            </a:r>
            <a:r>
              <a:rPr lang="en-AU" sz="2800" baseline="30000" dirty="0"/>
              <a:t>th</a:t>
            </a:r>
            <a:r>
              <a:rPr lang="en-AU" sz="2800" dirty="0"/>
              <a:t> </a:t>
            </a:r>
            <a:r>
              <a:rPr lang="en-AU" sz="2800" dirty="0" smtClean="0"/>
              <a:t>  Worlds, 2 Races</a:t>
            </a:r>
          </a:p>
          <a:p>
            <a:r>
              <a:rPr lang="en-AU" sz="2800" dirty="0" smtClean="0"/>
              <a:t>Mon August 27</a:t>
            </a:r>
            <a:r>
              <a:rPr lang="en-AU" sz="2800" baseline="30000" dirty="0" smtClean="0"/>
              <a:t>th  </a:t>
            </a:r>
            <a:r>
              <a:rPr lang="en-AU" sz="2800" dirty="0" smtClean="0"/>
              <a:t> Worlds, 2 Races</a:t>
            </a:r>
          </a:p>
          <a:p>
            <a:r>
              <a:rPr lang="en-AU" sz="2800" dirty="0" smtClean="0"/>
              <a:t>Tue August 28</a:t>
            </a:r>
            <a:r>
              <a:rPr lang="en-AU" sz="2800" baseline="30000" dirty="0" smtClean="0"/>
              <a:t>th</a:t>
            </a:r>
            <a:r>
              <a:rPr lang="en-AU" sz="2800" dirty="0"/>
              <a:t> </a:t>
            </a:r>
            <a:r>
              <a:rPr lang="en-AU" sz="2800" dirty="0" smtClean="0"/>
              <a:t>  Worlds, 2 Races</a:t>
            </a:r>
          </a:p>
          <a:p>
            <a:r>
              <a:rPr lang="en-AU" sz="2800" dirty="0" smtClean="0"/>
              <a:t>Wed August 29</a:t>
            </a:r>
            <a:r>
              <a:rPr lang="en-AU" sz="2800" baseline="30000" dirty="0" smtClean="0"/>
              <a:t>th </a:t>
            </a:r>
            <a:r>
              <a:rPr lang="en-AU" sz="2800" dirty="0" smtClean="0"/>
              <a:t> Lay day</a:t>
            </a:r>
          </a:p>
          <a:p>
            <a:r>
              <a:rPr lang="en-AU" sz="2800" dirty="0" smtClean="0"/>
              <a:t>Thu  August 30</a:t>
            </a:r>
            <a:r>
              <a:rPr lang="en-AU" sz="2800" baseline="30000" dirty="0" smtClean="0"/>
              <a:t>th</a:t>
            </a:r>
            <a:r>
              <a:rPr lang="en-AU" sz="2800" dirty="0" smtClean="0"/>
              <a:t>  Worlds, 2 Races</a:t>
            </a:r>
          </a:p>
          <a:p>
            <a:r>
              <a:rPr lang="en-AU" sz="2800" dirty="0" smtClean="0"/>
              <a:t>Fri  August 31</a:t>
            </a:r>
            <a:r>
              <a:rPr lang="en-AU" sz="2800" baseline="30000" dirty="0" smtClean="0"/>
              <a:t>st </a:t>
            </a:r>
            <a:r>
              <a:rPr lang="en-AU" sz="2800" dirty="0" smtClean="0"/>
              <a:t>   Worlds</a:t>
            </a:r>
            <a:r>
              <a:rPr lang="en-AU" sz="2800" dirty="0"/>
              <a:t>, 2 </a:t>
            </a:r>
            <a:r>
              <a:rPr lang="en-AU" sz="2800" dirty="0" smtClean="0"/>
              <a:t>Races</a:t>
            </a:r>
            <a:endParaRPr lang="fr-FR" sz="2800" dirty="0"/>
          </a:p>
          <a:p>
            <a:endParaRPr lang="fr-FR" sz="32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017" y="4293096"/>
            <a:ext cx="3242386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88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The Social Program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631" y="258367"/>
            <a:ext cx="1309497" cy="577516"/>
          </a:xfrm>
        </p:spPr>
      </p:pic>
      <p:pic>
        <p:nvPicPr>
          <p:cNvPr id="5" name="Image 6" descr="YCC transparent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464" y="152016"/>
            <a:ext cx="1526027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429274" y="2204864"/>
            <a:ext cx="898142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/>
              <a:t>Sun </a:t>
            </a:r>
            <a:r>
              <a:rPr lang="en-AU" sz="2800" dirty="0"/>
              <a:t>August 26</a:t>
            </a:r>
            <a:r>
              <a:rPr lang="en-AU" sz="2800" baseline="30000" dirty="0"/>
              <a:t>th </a:t>
            </a:r>
            <a:r>
              <a:rPr lang="en-AU" sz="2800" dirty="0" smtClean="0"/>
              <a:t>: Opening Ceremony </a:t>
            </a:r>
          </a:p>
          <a:p>
            <a:r>
              <a:rPr lang="en-AU" sz="2800" dirty="0" smtClean="0"/>
              <a:t>Tue August 28</a:t>
            </a:r>
            <a:r>
              <a:rPr lang="en-AU" sz="2800" baseline="30000" dirty="0" smtClean="0"/>
              <a:t>th</a:t>
            </a:r>
            <a:r>
              <a:rPr lang="en-AU" sz="2800" dirty="0"/>
              <a:t> : </a:t>
            </a:r>
            <a:r>
              <a:rPr lang="en-AU" sz="2800" dirty="0" smtClean="0"/>
              <a:t>Crews Dinner</a:t>
            </a:r>
          </a:p>
          <a:p>
            <a:r>
              <a:rPr lang="en-AU" sz="2800" dirty="0" smtClean="0"/>
              <a:t>Thu  August 30</a:t>
            </a:r>
            <a:r>
              <a:rPr lang="en-AU" sz="2800" baseline="30000" dirty="0" smtClean="0"/>
              <a:t>th</a:t>
            </a:r>
            <a:r>
              <a:rPr lang="en-AU" sz="2800" dirty="0" smtClean="0"/>
              <a:t>: Dinner BBQ Next </a:t>
            </a:r>
            <a:r>
              <a:rPr lang="en-AU" sz="2800" dirty="0"/>
              <a:t>Worlds Promotion</a:t>
            </a:r>
            <a:endParaRPr lang="en-AU" sz="2800" dirty="0" smtClean="0"/>
          </a:p>
          <a:p>
            <a:r>
              <a:rPr lang="en-AU" sz="2800" dirty="0" smtClean="0"/>
              <a:t>Fri  August 31</a:t>
            </a:r>
            <a:r>
              <a:rPr lang="en-AU" sz="2800" baseline="30000" dirty="0"/>
              <a:t>st</a:t>
            </a:r>
            <a:r>
              <a:rPr lang="en-AU" sz="2800" dirty="0" smtClean="0"/>
              <a:t> Prize giving and closing ceremony</a:t>
            </a:r>
            <a:endParaRPr lang="fr-FR" sz="2800" dirty="0"/>
          </a:p>
          <a:p>
            <a:endParaRPr lang="fr-FR" sz="3200" dirty="0" smtClean="0"/>
          </a:p>
          <a:p>
            <a:r>
              <a:rPr lang="fr-FR" sz="3200" dirty="0" smtClean="0"/>
              <a:t>On race </a:t>
            </a:r>
            <a:r>
              <a:rPr lang="fr-FR" sz="3200" dirty="0" err="1" smtClean="0"/>
              <a:t>days</a:t>
            </a:r>
            <a:r>
              <a:rPr lang="fr-FR" sz="3200" dirty="0" smtClean="0"/>
              <a:t>: </a:t>
            </a:r>
            <a:r>
              <a:rPr lang="fr-FR" sz="3200" dirty="0" err="1" smtClean="0"/>
              <a:t>Prices</a:t>
            </a:r>
            <a:r>
              <a:rPr lang="fr-FR" sz="3200" dirty="0" smtClean="0"/>
              <a:t>  </a:t>
            </a:r>
            <a:r>
              <a:rPr lang="fr-FR" sz="3200" dirty="0" err="1" smtClean="0"/>
              <a:t>giving</a:t>
            </a:r>
            <a:r>
              <a:rPr lang="fr-FR" sz="3200" dirty="0" smtClean="0"/>
              <a:t>  and post</a:t>
            </a:r>
            <a:r>
              <a:rPr lang="en-AU" sz="3200" dirty="0" smtClean="0"/>
              <a:t> races drinks</a:t>
            </a:r>
            <a:endParaRPr lang="en-AU" sz="3200" dirty="0"/>
          </a:p>
          <a:p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206052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Useful</a:t>
            </a:r>
            <a:r>
              <a:rPr lang="fr-FR" dirty="0" smtClean="0"/>
              <a:t> Links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495301" y="1935163"/>
            <a:ext cx="8706172" cy="405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u="sng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www.ot-carnac.fr </a:t>
            </a:r>
          </a:p>
          <a:p>
            <a:r>
              <a:rPr lang="en-AU" sz="2800" u="sng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www.morbihan.com/accueil/decouvrir/le-morbihan/les-principales-destinations/carnac</a:t>
            </a:r>
          </a:p>
          <a:p>
            <a:endParaRPr lang="en-AU" sz="2800" u="sng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2800" u="sng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www.yccarnac.com</a:t>
            </a:r>
          </a:p>
          <a:p>
            <a:r>
              <a:rPr lang="en-AU" sz="2800" u="sng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www.facebook.com/YachtClubCarnac</a:t>
            </a:r>
          </a:p>
          <a:p>
            <a:endParaRPr lang="en-AU" sz="2800" u="sng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AU" sz="2800" u="sng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www.fireball-france.org</a:t>
            </a:r>
            <a:endParaRPr lang="fr-FR" sz="2800" u="sng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38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ébit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Débit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20773</TotalTime>
  <Words>137</Words>
  <Application>Microsoft Office PowerPoint</Application>
  <PresentationFormat>Format A4 (210 x 297 mm)</PresentationFormat>
  <Paragraphs>53</Paragraphs>
  <Slides>9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6" baseType="lpstr">
      <vt:lpstr>Calibri</vt:lpstr>
      <vt:lpstr>Constantia</vt:lpstr>
      <vt:lpstr>Fineliner Script</vt:lpstr>
      <vt:lpstr>Goudy Old Style</vt:lpstr>
      <vt:lpstr>Times New Roman</vt:lpstr>
      <vt:lpstr>Wingdings 2</vt:lpstr>
      <vt:lpstr>Débit</vt:lpstr>
      <vt:lpstr> </vt:lpstr>
      <vt:lpstr>The Venue</vt:lpstr>
      <vt:lpstr>The Venue</vt:lpstr>
      <vt:lpstr>The Club</vt:lpstr>
      <vt:lpstr>The Team</vt:lpstr>
      <vt:lpstr>Pasts events</vt:lpstr>
      <vt:lpstr>The Program</vt:lpstr>
      <vt:lpstr>The Social Program</vt:lpstr>
      <vt:lpstr>Useful Links</vt:lpstr>
    </vt:vector>
  </TitlesOfParts>
  <Company>Yacht Club de Carnac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YACHT CLUB DE CARNAC</dc:title>
  <dc:creator>Célia Mas-Delfault</dc:creator>
  <cp:lastModifiedBy>jean robillard</cp:lastModifiedBy>
  <cp:revision>469</cp:revision>
  <dcterms:created xsi:type="dcterms:W3CDTF">2009-08-13T14:04:59Z</dcterms:created>
  <dcterms:modified xsi:type="dcterms:W3CDTF">2017-08-27T10:32:58Z</dcterms:modified>
</cp:coreProperties>
</file>